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67" r:id="rId5"/>
    <p:sldId id="268" r:id="rId6"/>
    <p:sldId id="259" r:id="rId7"/>
    <p:sldId id="260" r:id="rId8"/>
    <p:sldId id="269" r:id="rId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007" autoAdjust="0"/>
  </p:normalViewPr>
  <p:slideViewPr>
    <p:cSldViewPr>
      <p:cViewPr varScale="1">
        <p:scale>
          <a:sx n="53" d="100"/>
          <a:sy n="53" d="100"/>
        </p:scale>
        <p:origin x="1896" y="66"/>
      </p:cViewPr>
      <p:guideLst>
        <p:guide orient="horz" pos="39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CE0FD-BD21-084F-AD1F-3C0F4671A52A}" type="datetimeFigureOut">
              <a:rPr lang="en-US" smtClean="0"/>
              <a:t>12/16/2015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A5B3-A871-B744-95C5-86B4FBA3EE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974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DA0C-1743-44DB-AED7-B9C05E5E9377}" type="datetimeFigureOut">
              <a:rPr lang="en-GB" smtClean="0"/>
              <a:pPr/>
              <a:t>16/12/2015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3DCB0-DC94-4630-AD6E-09397E061A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869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3DCB0-DC94-4630-AD6E-09397E061A3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77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52597065_Small-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" r="21665" b="14258"/>
          <a:stretch/>
        </p:blipFill>
        <p:spPr>
          <a:xfrm>
            <a:off x="0" y="-1"/>
            <a:ext cx="9160933" cy="691322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BE4C-D6E2-2345-845B-95B633AAC900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3528392" cy="1152128"/>
          </a:xfrm>
        </p:spPr>
        <p:txBody>
          <a:bodyPr anchor="t" anchorCtr="0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3024336" cy="129614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7" name="Picture 16" descr="Warriors_Sixways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98578"/>
            <a:ext cx="1652344" cy="67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9AD2F-45C9-1F4C-8655-AB96ADC9827B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68D4-3D57-9349-9833-14A8E9FE66B6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BF23-9BB1-D04E-8327-7FB2AB3BE3E6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306D-AB5C-1246-881A-6D41E2271D1E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EF48-E9B7-404A-BE4D-77602F4BA459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96989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9F06-589F-1E45-8D34-09DA4A964410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903-AF41-E549-A09A-1E3DC4D59416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C90C-B778-EA46-929B-33EFDD8FF694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E218-0042-7140-B53F-560F47433BAC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FED5-0653-324A-94CE-15F3D9309119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9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91680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09C086A-C586-C442-977D-9E8B21796470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888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dirty="0" err="1" smtClean="0"/>
              <a:t>Sixways</a:t>
            </a:r>
            <a:r>
              <a:rPr lang="en-GB" dirty="0" smtClean="0"/>
              <a:t>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EE536AB-3B8E-44A1-BEDB-969F8D86A36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Warriors_Sixways_Dualbrand_Logo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0"/>
            <a:ext cx="1031320" cy="4193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20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»"/>
        <a:defRPr sz="16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vents@warriors.co.uk" TargetMode="External"/><Relationship Id="rId2" Type="http://schemas.openxmlformats.org/officeDocument/2006/relationships/hyperlink" Target="http://www.sixwaysevents.co.uk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176464" cy="1152128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Sixways</a:t>
            </a:r>
            <a:r>
              <a:rPr lang="en-GB" sz="3600" smtClean="0"/>
              <a:t> </a:t>
            </a:r>
            <a:r>
              <a:rPr lang="en-GB" sz="3600" smtClean="0"/>
              <a:t>Stadium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Taking conferences and events to another level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s_sixways_lights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8"/>
            <a:ext cx="9144000" cy="609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BF23-9BB1-D04E-8327-7FB2AB3BE3E6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Sixways Stadium a 65 acre complex</a:t>
            </a:r>
          </a:p>
          <a:p>
            <a:r>
              <a:rPr lang="en-GB" smtClean="0"/>
              <a:t>Situated centrally in the Midlands we are within striking distance of the M5 with fantastic transport links</a:t>
            </a:r>
          </a:p>
          <a:p>
            <a:r>
              <a:rPr lang="en-GB" smtClean="0"/>
              <a:t>Free wifi throughout</a:t>
            </a:r>
          </a:p>
          <a:p>
            <a:r>
              <a:rPr lang="en-GB" smtClean="0"/>
              <a:t>57 Conference &amp; Banqueting Suites holding any number of guests from 1 to 650</a:t>
            </a:r>
          </a:p>
          <a:p>
            <a:r>
              <a:rPr lang="en-GB" smtClean="0"/>
              <a:t>More than 1,000 onsite car parking spaces</a:t>
            </a:r>
          </a:p>
          <a:p>
            <a:endParaRPr lang="en-GB" smtClean="0"/>
          </a:p>
          <a:p>
            <a:endParaRPr lang="en-GB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BF23-9BB1-D04E-8327-7FB2AB3BE3E6}" type="datetime1">
              <a:rPr lang="en-GB" smtClean="0"/>
              <a:pPr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Sixways Events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Product Launches</a:t>
            </a:r>
          </a:p>
          <a:p>
            <a:r>
              <a:rPr lang="en-GB" dirty="0" smtClean="0"/>
              <a:t>Seminars</a:t>
            </a:r>
          </a:p>
          <a:p>
            <a:r>
              <a:rPr lang="en-GB" dirty="0" smtClean="0"/>
              <a:t>Award Ceremonies</a:t>
            </a:r>
          </a:p>
          <a:p>
            <a:r>
              <a:rPr lang="en-GB" dirty="0" smtClean="0"/>
              <a:t>Exhibitions</a:t>
            </a:r>
          </a:p>
          <a:p>
            <a:r>
              <a:rPr lang="en-GB" dirty="0" smtClean="0"/>
              <a:t>Training Events</a:t>
            </a:r>
          </a:p>
          <a:p>
            <a:r>
              <a:rPr lang="en-GB" dirty="0" smtClean="0"/>
              <a:t>Gala Dinner Dances</a:t>
            </a:r>
          </a:p>
          <a:p>
            <a:r>
              <a:rPr lang="en-GB" dirty="0" smtClean="0"/>
              <a:t>Weddings</a:t>
            </a:r>
          </a:p>
          <a:p>
            <a:endParaRPr lang="en-GB" dirty="0" smtClean="0"/>
          </a:p>
          <a:p>
            <a:r>
              <a:rPr lang="en-GB" dirty="0" smtClean="0">
                <a:hlinkClick r:id="rId2"/>
              </a:rPr>
              <a:t>www.sixwaysevents.co.uk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Events@warriors.co.uk</a:t>
            </a:r>
            <a:endParaRPr lang="en-GB" dirty="0" smtClean="0"/>
          </a:p>
          <a:p>
            <a:r>
              <a:rPr lang="en-GB" dirty="0" smtClean="0"/>
              <a:t>Conference Desk:         01905 459 322</a:t>
            </a:r>
            <a:endParaRPr lang="en-GB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Corporate Days</a:t>
            </a:r>
          </a:p>
          <a:p>
            <a:r>
              <a:rPr lang="en-GB" dirty="0" smtClean="0"/>
              <a:t>Meetings</a:t>
            </a:r>
          </a:p>
          <a:p>
            <a:r>
              <a:rPr lang="en-GB" dirty="0" smtClean="0"/>
              <a:t>Sales Conferences</a:t>
            </a:r>
          </a:p>
          <a:p>
            <a:r>
              <a:rPr lang="en-GB" dirty="0" smtClean="0"/>
              <a:t>Concerts</a:t>
            </a:r>
          </a:p>
          <a:p>
            <a:r>
              <a:rPr lang="en-GB" dirty="0" smtClean="0"/>
              <a:t>Parties </a:t>
            </a:r>
          </a:p>
          <a:p>
            <a:r>
              <a:rPr lang="en-GB" dirty="0" smtClean="0"/>
              <a:t>Prestigious Events</a:t>
            </a:r>
          </a:p>
          <a:p>
            <a:r>
              <a:rPr lang="en-GB" dirty="0" smtClean="0"/>
              <a:t>Team Building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BF23-9BB1-D04E-8327-7FB2AB3BE3E6}" type="datetime1">
              <a:rPr lang="en-GB" smtClean="0"/>
              <a:pPr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East Stand - </a:t>
            </a:r>
            <a:r>
              <a:rPr lang="en-GB" dirty="0" err="1" smtClean="0"/>
              <a:t>Pitchview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903-AF41-E549-A09A-1E3DC4D59416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7"/>
            <a:ext cx="9144000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Duckworth Suite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BF23-9BB1-D04E-8327-7FB2AB3BE3E6}" type="datetime1">
              <a:rPr lang="en-GB" smtClean="0"/>
              <a:pPr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8" name="Picture 4" descr="duckworth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5"/>
          <a:stretch/>
        </p:blipFill>
        <p:spPr bwMode="auto">
          <a:xfrm>
            <a:off x="0" y="1340768"/>
            <a:ext cx="9144000" cy="474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indlip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6" r="2241"/>
          <a:stretch/>
        </p:blipFill>
        <p:spPr bwMode="auto">
          <a:xfrm>
            <a:off x="-1" y="1340768"/>
            <a:ext cx="9144001" cy="475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Hindlip Suite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BF23-9BB1-D04E-8327-7FB2AB3BE3E6}" type="datetime1">
              <a:rPr lang="en-GB" smtClean="0"/>
              <a:pPr/>
              <a:t>16/12/2015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0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Sixways</a:t>
            </a:r>
            <a:r>
              <a:rPr lang="en-GB" smtClean="0"/>
              <a:t> Stadium </a:t>
            </a:r>
            <a:r>
              <a:rPr lang="en-GB" dirty="0" smtClean="0"/>
              <a:t>location map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C903-AF41-E549-A09A-1E3DC4D59416}" type="datetime1">
              <a:rPr lang="en-GB" smtClean="0"/>
              <a:t>16/12/2015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Sixways Stadium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36AB-3B8E-44A1-BEDB-969F8D86A36F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035498"/>
              </p:ext>
            </p:extLst>
          </p:nvPr>
        </p:nvGraphicFramePr>
        <p:xfrm>
          <a:off x="179512" y="1484784"/>
          <a:ext cx="8784976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7667401" imgH="5095806" progId="AcroExch.Document.11">
                  <p:embed/>
                </p:oleObj>
              </mc:Choice>
              <mc:Fallback>
                <p:oleObj name="Acrobat Document" r:id="rId3" imgW="7667401" imgH="509580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484784"/>
                        <a:ext cx="8784976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52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6">
      <a:dk1>
        <a:sysClr val="windowText" lastClr="000000"/>
      </a:dk1>
      <a:lt1>
        <a:sysClr val="window" lastClr="FFFFFF"/>
      </a:lt1>
      <a:dk2>
        <a:srgbClr val="011834"/>
      </a:dk2>
      <a:lt2>
        <a:srgbClr val="EEA108"/>
      </a:lt2>
      <a:accent1>
        <a:srgbClr val="139DEB"/>
      </a:accent1>
      <a:accent2>
        <a:srgbClr val="A6A7A7"/>
      </a:accent2>
      <a:accent3>
        <a:srgbClr val="4A6B83"/>
      </a:accent3>
      <a:accent4>
        <a:srgbClr val="6D999E"/>
      </a:accent4>
      <a:accent5>
        <a:srgbClr val="92816F"/>
      </a:accent5>
      <a:accent6>
        <a:srgbClr val="726461"/>
      </a:accent6>
      <a:hlink>
        <a:srgbClr val="41444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132</Words>
  <Application>Microsoft Office PowerPoint</Application>
  <PresentationFormat>On-screen Show (4:3)</PresentationFormat>
  <Paragraphs>54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Acrobat Document</vt:lpstr>
      <vt:lpstr>Sixways Stadium</vt:lpstr>
      <vt:lpstr>PowerPoint Presentation</vt:lpstr>
      <vt:lpstr>Prime Location</vt:lpstr>
      <vt:lpstr>Sixways Events </vt:lpstr>
      <vt:lpstr>East Stand - Pitchview</vt:lpstr>
      <vt:lpstr>Duckworth Suite</vt:lpstr>
      <vt:lpstr>Hindlip Suite</vt:lpstr>
      <vt:lpstr>Sixways Stadium location 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challenger bank with a social conscience</dc:title>
  <dc:creator>Jen</dc:creator>
  <cp:lastModifiedBy>Richard Cawton</cp:lastModifiedBy>
  <cp:revision>217</cp:revision>
  <dcterms:created xsi:type="dcterms:W3CDTF">2015-11-23T11:29:56Z</dcterms:created>
  <dcterms:modified xsi:type="dcterms:W3CDTF">2015-12-16T12:43:08Z</dcterms:modified>
</cp:coreProperties>
</file>